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54966-E294-4B79-A1C3-C1A425C4D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2EE7F2-D658-4260-BD7C-CC02C9D65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6337A-BD97-4F8A-9206-F5FC49529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563B3-60AF-4218-B428-DB542F7E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0CC75-15B2-40A6-ABFC-F849A4D5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3888-86BE-4256-8A95-91783AC3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A40B3-A5CA-45E4-A571-30C695FF0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95B54-9F2F-4F4F-8B56-0DB03C538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DA0FE-5D9C-4981-9E95-DBD776334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D31DC-6312-43CA-960D-32FB3EB8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4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330FA-EF91-436E-8B6B-246924D84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12156-AF97-445E-A2B7-81A24F4B3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87C38-C8CE-441B-A162-20496ADBE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1A421-C395-433F-9A49-7B4DF6CF2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971F5-F07D-4E38-9091-E007EBF01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30123-78F7-431A-9F2D-68EA481D8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2C0A1-CC15-4E9C-9BE5-984F3A50F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56033-C40B-4D0A-9D37-DDAF82064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9C03A-B50A-43B2-8C5A-04D76351A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BA1F6-CBB6-47A7-9621-F4267C887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B468-E74A-4BC5-88BF-2856AC551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59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72F01-0D48-45BE-BCC5-377ADEF4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B6CA2-91E8-4013-B207-376152531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1F36E-EF4E-404E-86FD-E83FAA6C6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6C21A5-159D-48B3-94F7-4D096B927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6B17B4-B87C-4332-B4D9-740681E01E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B3770A-FB1D-485F-A6F7-802B7B089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1E5DAB-0327-4B9B-AED0-FF56C7D76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5A174C-5978-4D33-810C-EF047B58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69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9CB24-66E6-4D9D-B19B-30D374DE1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DF4EBC-0038-46AD-9474-FE89CDE98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E2491A-BC0D-4C50-84A0-BF56A3BE9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BE695A-D4F7-4F1B-B8F6-9654F1DF8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7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6AB59-CF63-480D-9DAD-F0B1D2872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0A456-490D-4795-A24E-DD9CDA495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77779-60C0-45CA-9A57-CF09A7C96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58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1690D-9CD8-4282-95C7-835787D6A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1D22B-BA76-4FCD-A7B2-F86AD1700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F6063-B4EE-4A6F-8579-2B7557F4F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6971AA-F936-474A-9E83-10E7E71B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D77D-79DD-423C-AEDB-13A09E19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4344B-68B7-444E-8FA6-2034699B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4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D6197-EC95-46F3-B5BA-29A85D84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D1C38E-21B4-43F7-A50D-337866F75D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9A0FA-BCE1-41CC-8C51-7C1A43D54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9639A-E209-4B40-9A7C-C6923421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CB887-684A-4FB5-9D65-919144563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E9978-8FC1-4082-8DA4-E9E72430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5E3F-48E2-4445-A9F8-5296FB3F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9CF8B8-A0AA-4C95-9343-8E10E7B55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087AD-EA74-4D9E-BD00-DA03D58CA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653ED-B14F-4826-BD03-01726FC6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A26E0-6BD0-448C-9294-A9C77A32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7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0D4F1A-1036-402A-8961-D92EE9799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35693-60A6-42F6-9093-E06E04B31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B8DDF-3E81-4CFF-B17E-BA579E3F0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6171E-587C-44EE-B9F2-D331F476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70699-7DE2-43D7-BA1A-52E32A875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5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9E8BA0-F6D4-4A36-B646-5AB8A868C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7261F-C9C5-4DF9-B72B-1D91B7BFA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5D307-098A-40F0-BB5E-64A3C74AF4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0CAE1-2635-4F05-9DD7-583400A742C6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F0DF7-5130-452F-AD9C-4B0CF5DA6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18408-E84C-439B-9353-2F51CAD46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6D06D-3874-4D67-90ED-6DC295508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4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295E7F-EA66-480B-B001-C8BE7CD61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9D43E3-B9F0-4310-BCD7-7D0345B30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686" y="5091762"/>
            <a:ext cx="7484787" cy="1264588"/>
          </a:xfrm>
        </p:spPr>
        <p:txBody>
          <a:bodyPr anchor="ctr">
            <a:normAutofit/>
          </a:bodyPr>
          <a:lstStyle/>
          <a:p>
            <a:pPr algn="r"/>
            <a:r>
              <a:rPr lang="en-US" sz="4800">
                <a:solidFill>
                  <a:srgbClr val="FFFFFF"/>
                </a:solidFill>
              </a:rPr>
              <a:t>Study Abroad Info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438424-8C8F-4356-945C-E846F0023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2119" y="5091763"/>
            <a:ext cx="2871195" cy="1264587"/>
          </a:xfrm>
        </p:spPr>
        <p:txBody>
          <a:bodyPr anchor="ctr">
            <a:normAutofit/>
          </a:bodyPr>
          <a:lstStyle/>
          <a:p>
            <a:pPr algn="l"/>
            <a:r>
              <a:rPr lang="en-US" sz="2000">
                <a:solidFill>
                  <a:srgbClr val="FFC000"/>
                </a:solidFill>
              </a:rPr>
              <a:t>Hosted by Erik Campuzano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A88F9-D865-43F0-8E17-C11EC37194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4" r="-1" b="7130"/>
          <a:stretch/>
        </p:blipFill>
        <p:spPr>
          <a:xfrm>
            <a:off x="320040" y="320040"/>
            <a:ext cx="11548872" cy="446227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82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2753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DE94F3-53A3-42D7-A50E-5E40D2247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9" y="687478"/>
            <a:ext cx="4114800" cy="1609344"/>
          </a:xfrm>
        </p:spPr>
        <p:txBody>
          <a:bodyPr anchor="b">
            <a:normAutofit/>
          </a:bodyPr>
          <a:lstStyle/>
          <a:p>
            <a:r>
              <a:rPr lang="en-US" sz="4000"/>
              <a:t>Study Abroad is a Great Opportunity.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EC23628-61DA-4873-B6A1-F9B14BF06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4360" y="73152"/>
            <a:ext cx="1178966" cy="232963"/>
            <a:chOff x="5310171" y="73152"/>
            <a:chExt cx="1178966" cy="232963"/>
          </a:xfrm>
        </p:grpSpPr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779ED51A-ABC4-4022-8E2C-8CC20456B1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0999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290D649D-80CA-43AC-A6AF-1C10D960F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0999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41E04764-0CF5-4658-879B-7A8D9AEF9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8503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12067E57-3525-4F97-AA7C-D895DE4B8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8503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5E16F1D0-2D6E-400C-828E-2927024B0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6008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F4E5CE8-EB3D-4C9B-8B03-C39E64E2D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6008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0AF3F312-9548-40FB-A8C2-F5AEEF93D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3512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FEC9F7C2-4D9D-43E9-8926-B2B15FF9FD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3512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AF543033-C0FE-4785-93B2-9B13A5F1B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1017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E13C1313-8720-4C98-935D-CF02D5059A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1017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11E2151D-6962-469D-B2C1-3F042F9A3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3476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5D58C898-04CD-4C0B-8F8D-47126ABAE0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3476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63F8C13E-BFA0-4E9B-962C-4D84B4ACDD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0981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80B56983-F268-4D7C-AF74-01B4B77D8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0981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7B1D613D-4493-49D6-A478-AAAC6E97D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485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9D7C84E9-0ABA-41BC-8D68-297EF5935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485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A6F865A1-627D-4D22-8E9F-C2565BF406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5990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5D31BBEB-E509-4185-AC8C-FC1962703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5990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4">
              <a:extLst>
                <a:ext uri="{FF2B5EF4-FFF2-40B4-BE49-F238E27FC236}">
                  <a16:creationId xmlns:a16="http://schemas.microsoft.com/office/drawing/2014/main" id="{6C252FE4-CC1B-4D3C-98D0-38BEBC8824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494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7DDC5F09-CEF8-4579-96DF-85817697F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494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701E7B6-451D-47E4-AB15-15BB7CEA52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5" b="-2"/>
          <a:stretch/>
        </p:blipFill>
        <p:spPr>
          <a:xfrm rot="5400000">
            <a:off x="5484813" y="672084"/>
            <a:ext cx="3337560" cy="3090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8291E0-D345-40B8-9783-7207C8FE2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" r="2033" b="-3"/>
          <a:stretch/>
        </p:blipFill>
        <p:spPr>
          <a:xfrm>
            <a:off x="8825992" y="548640"/>
            <a:ext cx="3090672" cy="219456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FB2AB-B01D-4434-81F3-8BFBC612C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3099816"/>
            <a:ext cx="4114800" cy="3044952"/>
          </a:xfrm>
        </p:spPr>
        <p:txBody>
          <a:bodyPr anchor="ctr">
            <a:normAutofit/>
          </a:bodyPr>
          <a:lstStyle/>
          <a:p>
            <a:r>
              <a:rPr lang="en-US" sz="2000" dirty="0"/>
              <a:t>You can learn so much from Study Abroad.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FF80E-5342-431A-9EBF-863D17A654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5" r="13090" b="-1"/>
          <a:stretch/>
        </p:blipFill>
        <p:spPr>
          <a:xfrm>
            <a:off x="5610352" y="4014216"/>
            <a:ext cx="3090672" cy="2194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74EC87-8B0A-4CA5-AFA9-5A1A41F302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0" r="9116" b="-2"/>
          <a:stretch/>
        </p:blipFill>
        <p:spPr>
          <a:xfrm>
            <a:off x="8825992" y="2871216"/>
            <a:ext cx="3090672" cy="333756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2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8054"/>
            <a:ext cx="9628391" cy="2386585"/>
          </a:xfrm>
          <a:prstGeom prst="rect">
            <a:avLst/>
          </a:prstGeom>
          <a:solidFill>
            <a:srgbClr val="5D454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439A4-0396-4264-8E27-40E084E3D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694943"/>
            <a:ext cx="8984434" cy="1854477"/>
          </a:xfrm>
        </p:spPr>
        <p:txBody>
          <a:bodyPr>
            <a:normAutofit/>
          </a:bodyPr>
          <a:lstStyle/>
          <a:p>
            <a:r>
              <a:rPr lang="en-US" sz="4200">
                <a:solidFill>
                  <a:srgbClr val="FFFFFF"/>
                </a:solidFill>
              </a:rPr>
              <a:t>APPLY FOR SCHOLARSHIPS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8514" y="453270"/>
            <a:ext cx="1444565" cy="1096972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8513" y="1737360"/>
            <a:ext cx="1449625" cy="1097280"/>
          </a:xfrm>
          <a:prstGeom prst="rect">
            <a:avLst/>
          </a:prstGeom>
          <a:solidFill>
            <a:srgbClr val="FCA91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36092F2-42EA-4709-8F3A-F58AA73EC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3015694"/>
            <a:ext cx="4233672" cy="3383280"/>
          </a:xfrm>
          <a:prstGeom prst="rect">
            <a:avLst/>
          </a:prstGeom>
          <a:solidFill>
            <a:srgbClr val="FCA91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Freeman Asia Logo">
            <a:extLst>
              <a:ext uri="{FF2B5EF4-FFF2-40B4-BE49-F238E27FC236}">
                <a16:creationId xmlns:a16="http://schemas.microsoft.com/office/drawing/2014/main" id="{CBB1C2C3-BB23-4894-BE76-8FEE73726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095" y="3195437"/>
            <a:ext cx="3881342" cy="302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FE492BB3-5304-434B-AB9B-51806219C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3752" y="3017520"/>
            <a:ext cx="2798064" cy="1600200"/>
          </a:xfrm>
          <a:prstGeom prst="rect">
            <a:avLst/>
          </a:prstGeom>
          <a:solidFill>
            <a:srgbClr val="FCA91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87436022-A670-4C8F-8B0E-7C2525C0E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4132" y="3309773"/>
            <a:ext cx="2477304" cy="101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841050D4-1101-4FE4-8583-E490AB477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3752" y="4800600"/>
            <a:ext cx="2798064" cy="1600200"/>
          </a:xfrm>
          <a:prstGeom prst="rect">
            <a:avLst/>
          </a:prstGeom>
          <a:solidFill>
            <a:srgbClr val="FCA91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 descr="Image result for gilman scholarship">
            <a:extLst>
              <a:ext uri="{FF2B5EF4-FFF2-40B4-BE49-F238E27FC236}">
                <a16:creationId xmlns:a16="http://schemas.microsoft.com/office/drawing/2014/main" id="{04AF5504-BB70-4363-8D99-CE5B65945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4132" y="5351180"/>
            <a:ext cx="2477304" cy="49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5755" y="3021758"/>
            <a:ext cx="3887324" cy="3379041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F3537-7059-44F4-BCE5-78B9C45E7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9311" y="3294261"/>
            <a:ext cx="3360212" cy="2840423"/>
          </a:xfrm>
        </p:spPr>
        <p:txBody>
          <a:bodyPr anchor="ctr">
            <a:normAutofit/>
          </a:bodyPr>
          <a:lstStyle/>
          <a:p>
            <a:r>
              <a:rPr lang="en-US" sz="1800" dirty="0"/>
              <a:t>Japan America Friendship Fund</a:t>
            </a:r>
          </a:p>
          <a:p>
            <a:endParaRPr lang="en-US" sz="1800" dirty="0"/>
          </a:p>
          <a:p>
            <a:r>
              <a:rPr lang="en-US" sz="1800" dirty="0"/>
              <a:t>Gilman Scholarship</a:t>
            </a:r>
          </a:p>
          <a:p>
            <a:endParaRPr lang="en-US" sz="1800" dirty="0"/>
          </a:p>
          <a:p>
            <a:r>
              <a:rPr lang="en-US" sz="1800" dirty="0"/>
              <a:t>Freeman-Asia Scholarship </a:t>
            </a:r>
          </a:p>
          <a:p>
            <a:endParaRPr lang="en-US" sz="1800" dirty="0"/>
          </a:p>
          <a:p>
            <a:r>
              <a:rPr lang="en-US" sz="1800" dirty="0"/>
              <a:t>Geo Scholarship</a:t>
            </a:r>
          </a:p>
        </p:txBody>
      </p:sp>
    </p:spTree>
    <p:extLst>
      <p:ext uri="{BB962C8B-B14F-4D97-AF65-F5344CB8AC3E}">
        <p14:creationId xmlns:p14="http://schemas.microsoft.com/office/powerpoint/2010/main" val="581009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196EC-FAD7-47A6-93DF-56982398A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US"/>
              <a:t>Last Things.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6FE48-41DA-4C2B-B9B3-98A12BF46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en-US" sz="1800" dirty="0"/>
              <a:t>I know going abroad can be scary so I made a whole site dedicated to my experience. 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japrgoesabroad.home.blog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altLang="ja-JP" sz="1800" dirty="0"/>
              <a:t>Insert</a:t>
            </a:r>
            <a:r>
              <a:rPr lang="ja-JP" altLang="en-US" sz="1800" dirty="0"/>
              <a:t> </a:t>
            </a:r>
            <a:r>
              <a:rPr lang="en-US" altLang="ja-JP" sz="1800" dirty="0"/>
              <a:t>Time</a:t>
            </a:r>
            <a:r>
              <a:rPr lang="ja-JP" altLang="en-US" sz="1800" dirty="0"/>
              <a:t> </a:t>
            </a:r>
            <a:r>
              <a:rPr lang="en-US" altLang="ja-JP" sz="1800" dirty="0"/>
              <a:t>Here.</a:t>
            </a:r>
            <a:endParaRPr lang="en-US" sz="1800" dirty="0"/>
          </a:p>
        </p:txBody>
      </p:sp>
      <p:sp>
        <p:nvSpPr>
          <p:cNvPr id="38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2D75D1-36F2-456F-9B70-05FFB5D5FA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6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2236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67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Study Abroad Info Session</vt:lpstr>
      <vt:lpstr>Study Abroad is a Great Opportunity. </vt:lpstr>
      <vt:lpstr>APPLY FOR SCHOLARSHIPS</vt:lpstr>
      <vt:lpstr>Last Things.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Abroad Info Session</dc:title>
  <dc:creator>Erik Campuzano</dc:creator>
  <cp:lastModifiedBy>Erik Campuzano</cp:lastModifiedBy>
  <cp:revision>2</cp:revision>
  <dcterms:created xsi:type="dcterms:W3CDTF">2020-01-12T04:09:20Z</dcterms:created>
  <dcterms:modified xsi:type="dcterms:W3CDTF">2020-01-12T22:43:41Z</dcterms:modified>
</cp:coreProperties>
</file>